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69" r:id="rId4"/>
    <p:sldId id="270" r:id="rId5"/>
    <p:sldId id="271" r:id="rId6"/>
    <p:sldId id="268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BD33-2E00-4334-99FE-90A1A9A707A8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865-8E86-4A50-8FCE-74E979EEBB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8D39-626C-48C5-BD99-B77A6E9AC517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D4047-270E-4154-AFCC-CE122C20332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I.T.I.</a:t>
            </a:r>
            <a:r>
              <a:rPr lang="it-IT" dirty="0"/>
              <a:t> "P. Hensemberger" Monza</a:t>
            </a:r>
            <a:br>
              <a:rPr lang="it-IT" dirty="0"/>
            </a:br>
            <a:r>
              <a:rPr lang="it-IT" sz="2700" i="1" dirty="0"/>
              <a:t>Istituto Tecnico Industriale - Liceo delle Scienze Applicate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4000" b="1" dirty="0" smtClean="0">
                <a:solidFill>
                  <a:schemeClr val="tx1"/>
                </a:solidFill>
              </a:rPr>
              <a:t>PROGETTO BRIGATTI</a:t>
            </a:r>
          </a:p>
          <a:p>
            <a:r>
              <a:rPr lang="it-IT" sz="2400" b="1" dirty="0" smtClean="0">
                <a:solidFill>
                  <a:schemeClr val="tx1"/>
                </a:solidFill>
              </a:rPr>
              <a:t>LAVORI </a:t>
            </a:r>
            <a:r>
              <a:rPr lang="it-IT" sz="2400" b="1" dirty="0" smtClean="0">
                <a:solidFill>
                  <a:schemeClr val="tx1"/>
                </a:solidFill>
              </a:rPr>
              <a:t>SPERIMENTALI </a:t>
            </a:r>
          </a:p>
          <a:p>
            <a:r>
              <a:rPr lang="it-IT" sz="2400" b="1" dirty="0" smtClean="0">
                <a:solidFill>
                  <a:schemeClr val="tx1"/>
                </a:solidFill>
              </a:rPr>
              <a:t>SEZIONI MECCANICA-INFORMATICA-ELETTROTECNICA</a:t>
            </a:r>
            <a:endParaRPr lang="it-IT" sz="2400" b="1" dirty="0" smtClean="0">
              <a:solidFill>
                <a:schemeClr val="tx1"/>
              </a:solidFill>
            </a:endParaRPr>
          </a:p>
          <a:p>
            <a:endParaRPr lang="it-IT" sz="4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.tozzi\Desktop\h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88840"/>
            <a:ext cx="2162175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u="sng" dirty="0" smtClean="0"/>
              <a:t>Elenco progetti presentati</a:t>
            </a:r>
            <a:endParaRPr lang="it-IT" u="sng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11560" y="1556792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Internet delle cose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Pinza robotica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Trasmissione del moto</a:t>
            </a:r>
          </a:p>
          <a:p>
            <a:pPr marL="742950" indent="-742950">
              <a:spcBef>
                <a:spcPct val="0"/>
              </a:spcBef>
              <a:buFontTx/>
              <a:buAutoNum type="arabicParenR"/>
            </a:pPr>
            <a:r>
              <a:rPr lang="it-IT" sz="4400" dirty="0" smtClean="0"/>
              <a:t>Braccio biomedicale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pPr marL="742950" lvl="0" indent="-742950">
              <a:defRPr/>
            </a:pPr>
            <a:r>
              <a:rPr lang="it-IT" dirty="0" smtClean="0"/>
              <a:t>INTERNET DELLE COSE</a:t>
            </a:r>
            <a:endParaRPr lang="it-IT" dirty="0" smtClean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51520" y="5949280"/>
            <a:ext cx="799288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CONTROLLO INTEGRALE, INTEGRATO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E WEB-BASED</a:t>
            </a:r>
            <a:endParaRPr lang="it-IT" sz="4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752528" cy="43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56992"/>
            <a:ext cx="1787027" cy="167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127776" y="508518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Sonde intelligenti</a:t>
            </a:r>
            <a:endParaRPr lang="it-IT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1815251" cy="123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95536" y="249289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Cervello di controllo</a:t>
            </a:r>
          </a:p>
          <a:p>
            <a:r>
              <a:rPr lang="it-IT" dirty="0" err="1" smtClean="0"/>
              <a:t>low-cost</a:t>
            </a:r>
            <a:endParaRPr lang="it-IT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7127776" y="2204864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Diagnostica da remoto tramite </a:t>
            </a:r>
            <a:r>
              <a:rPr lang="it-IT" dirty="0" err="1" smtClean="0"/>
              <a:t>Cloud</a:t>
            </a:r>
            <a:endParaRPr lang="it-IT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251520" y="4869160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Interfaccia </a:t>
            </a:r>
          </a:p>
          <a:p>
            <a:r>
              <a:rPr lang="it-IT" dirty="0" smtClean="0"/>
              <a:t>accessibile </a:t>
            </a:r>
          </a:p>
          <a:p>
            <a:r>
              <a:rPr lang="it-IT" dirty="0" smtClean="0"/>
              <a:t>e </a:t>
            </a:r>
            <a:r>
              <a:rPr lang="it-IT" dirty="0" err="1" smtClean="0"/>
              <a:t>user-friendly</a:t>
            </a:r>
            <a:endParaRPr lang="it-IT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1345443" cy="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980728"/>
            <a:ext cx="1394669" cy="90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9186" y="1484784"/>
            <a:ext cx="934814" cy="69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7020272" y="5818038"/>
            <a:ext cx="201622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Schiena Angelo</a:t>
            </a:r>
          </a:p>
          <a:p>
            <a:r>
              <a:rPr lang="it-IT" dirty="0" smtClean="0"/>
              <a:t>Cantù Alessandro</a:t>
            </a:r>
          </a:p>
          <a:p>
            <a:r>
              <a:rPr lang="it-IT" dirty="0" err="1" smtClean="0"/>
              <a:t>Guaresi</a:t>
            </a:r>
            <a:r>
              <a:rPr lang="it-IT" dirty="0" smtClean="0"/>
              <a:t> </a:t>
            </a:r>
            <a:r>
              <a:rPr lang="it-IT" dirty="0" smtClean="0"/>
              <a:t>Giacomo 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dirty="0" smtClean="0"/>
              <a:t> PINZA ROBOTICA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444208" y="6093296"/>
            <a:ext cx="23580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dirty="0" err="1" smtClean="0"/>
              <a:t>Bonacci</a:t>
            </a:r>
            <a:r>
              <a:rPr lang="it-IT" dirty="0" smtClean="0"/>
              <a:t> Giuseppe 	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652120" y="2132856"/>
            <a:ext cx="327585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REALIZZAZIONE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INTEGRALE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TRAMITE STAMPA 3D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dirty="0" smtClean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COMPLETA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MODULARITA’ E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INTERCAMBIABILITA’</a:t>
            </a:r>
            <a:endParaRPr lang="it-IT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456384" cy="37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941168"/>
            <a:ext cx="1396410" cy="122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340768"/>
            <a:ext cx="13550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780928"/>
            <a:ext cx="1420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dirty="0" smtClean="0"/>
              <a:t>TRASMISSIONE PRIMARIA E SECONDARIA</a:t>
            </a:r>
            <a:endParaRPr lang="it-IT" dirty="0" smtClean="0"/>
          </a:p>
        </p:txBody>
      </p:sp>
      <p:sp>
        <p:nvSpPr>
          <p:cNvPr id="3" name="Rettangolo 2"/>
          <p:cNvSpPr/>
          <p:nvPr/>
        </p:nvSpPr>
        <p:spPr>
          <a:xfrm>
            <a:off x="6084168" y="5661248"/>
            <a:ext cx="235800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err="1" smtClean="0"/>
              <a:t>Formenti</a:t>
            </a:r>
            <a:r>
              <a:rPr lang="it-IT" dirty="0" smtClean="0"/>
              <a:t> </a:t>
            </a:r>
            <a:r>
              <a:rPr lang="it-IT" dirty="0" smtClean="0"/>
              <a:t>Mattia </a:t>
            </a:r>
          </a:p>
          <a:p>
            <a:r>
              <a:rPr lang="it-IT" dirty="0" err="1" smtClean="0"/>
              <a:t>Serraglini</a:t>
            </a:r>
            <a:r>
              <a:rPr lang="it-IT" dirty="0" smtClean="0"/>
              <a:t> Matteo </a:t>
            </a:r>
          </a:p>
          <a:p>
            <a:r>
              <a:rPr lang="it-IT" dirty="0" err="1" smtClean="0"/>
              <a:t>Sigrisi</a:t>
            </a:r>
            <a:r>
              <a:rPr lang="it-IT" dirty="0" smtClean="0"/>
              <a:t> Francesco 	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940152" y="2132856"/>
            <a:ext cx="298782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/>
              <a:t>APPLICAZIONE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/>
              <a:t>DIDATTICA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/>
              <a:t>SPERIMENTALE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dirty="0" smtClean="0"/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/>
              <a:t>INTEGRAZIONE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/>
              <a:t>DISCIPLINE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dirty="0" smtClean="0"/>
              <a:t>(DISEGNO,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dirty="0" smtClean="0"/>
              <a:t>INFORMATICA,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dirty="0" smtClean="0"/>
              <a:t>MECCANICA,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dirty="0" smtClean="0"/>
              <a:t>TECNOLOGIA)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dirty="0" smtClean="0"/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/>
              <a:t> </a:t>
            </a:r>
            <a:endParaRPr lang="it-IT" sz="28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4419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16832"/>
            <a:ext cx="1580231" cy="10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229200"/>
            <a:ext cx="1584176" cy="111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dirty="0" smtClean="0"/>
              <a:t>BRACCIO BIOMEDICALE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444208" y="5445224"/>
            <a:ext cx="235800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err="1" smtClean="0"/>
              <a:t>Bonfanti</a:t>
            </a:r>
            <a:r>
              <a:rPr lang="it-IT" dirty="0" smtClean="0"/>
              <a:t> </a:t>
            </a:r>
            <a:r>
              <a:rPr lang="it-IT" dirty="0" smtClean="0"/>
              <a:t>Andrea </a:t>
            </a:r>
          </a:p>
          <a:p>
            <a:r>
              <a:rPr lang="it-IT" dirty="0" smtClean="0"/>
              <a:t>Dall’</a:t>
            </a:r>
            <a:r>
              <a:rPr lang="it-IT" dirty="0" err="1" smtClean="0"/>
              <a:t>Agnola</a:t>
            </a:r>
            <a:r>
              <a:rPr lang="it-IT" dirty="0" smtClean="0"/>
              <a:t> Alessandro </a:t>
            </a:r>
          </a:p>
          <a:p>
            <a:r>
              <a:rPr lang="it-IT" dirty="0" err="1" smtClean="0"/>
              <a:t>Schilirò</a:t>
            </a:r>
            <a:r>
              <a:rPr lang="it-IT" dirty="0" smtClean="0"/>
              <a:t> Marco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1447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2736304" cy="348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8164" y="4149080"/>
            <a:ext cx="1528540" cy="126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8320" y="5085184"/>
            <a:ext cx="12789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581128"/>
            <a:ext cx="15906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0603" y="1340768"/>
            <a:ext cx="1381227" cy="116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5960" y="1196752"/>
            <a:ext cx="1515772" cy="12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2636912"/>
            <a:ext cx="1417315" cy="152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6228184" y="2132856"/>
            <a:ext cx="2915816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PROTESI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INTELLIGENTE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dirty="0" smtClean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CONTROLLO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TRAMITE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T</a:t>
            </a:r>
            <a:r>
              <a:rPr lang="it-IT" sz="2800" dirty="0" smtClean="0">
                <a:latin typeface="+mj-lt"/>
                <a:ea typeface="+mj-ea"/>
                <a:cs typeface="+mj-cs"/>
              </a:rPr>
              <a:t>ARAMETRI VITALI </a:t>
            </a:r>
            <a:endParaRPr lang="it-IT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112</Words>
  <Application>Microsoft Office PowerPoint</Application>
  <PresentationFormat>Presentazione su schermo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I.T.I. "P. Hensemberger" Monza Istituto Tecnico Industriale - Liceo delle Scienze Applicate </vt:lpstr>
      <vt:lpstr> Elenco progetti presentati</vt:lpstr>
      <vt:lpstr>INTERNET DELLE COSE</vt:lpstr>
      <vt:lpstr> PINZA ROBOTICA</vt:lpstr>
      <vt:lpstr>   TRASMISSIONE PRIMARIA E SECONDARIA</vt:lpstr>
      <vt:lpstr> BRACCIO BIOMEDICALE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I.T.I. "P. Hensemberger" Monza Istituto Tecnico Industriale - Liceo delle Scienze Applicate</dc:title>
  <dc:creator>r.tozzi</dc:creator>
  <cp:lastModifiedBy>r.tozzi</cp:lastModifiedBy>
  <cp:revision>23</cp:revision>
  <dcterms:created xsi:type="dcterms:W3CDTF">2015-05-04T14:59:36Z</dcterms:created>
  <dcterms:modified xsi:type="dcterms:W3CDTF">2015-05-08T12:10:38Z</dcterms:modified>
</cp:coreProperties>
</file>